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a5ab9af42834c8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35832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