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a8347bd4bf6b4503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51460" y="824551"/>
            <a:ext cx="3764841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1099694"/>
            <a:ext cx="7016054" cy="358323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2/6/2023 5:25 AM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