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658cf9e37fd406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569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11:38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