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d7f06d4636847e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  <p:sldId xmlns:r="http://schemas.openxmlformats.org/officeDocument/2006/relationships" id="305" r:id="rId23"/>
    <p:sldId xmlns:r="http://schemas.openxmlformats.org/officeDocument/2006/relationships" id="316" r:id="rId27"/>
    <p:sldId xmlns:r="http://schemas.openxmlformats.org/officeDocument/2006/relationships" id="327" r:id="rId31"/>
    <p:sldId xmlns:r="http://schemas.openxmlformats.org/officeDocument/2006/relationships" id="338" r:id="rId35"/>
    <p:sldId xmlns:r="http://schemas.openxmlformats.org/officeDocument/2006/relationships" id="349" r:id="rId39"/>
    <p:sldId xmlns:r="http://schemas.openxmlformats.org/officeDocument/2006/relationships" id="360" r:id="rId4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Relationship Type="http://schemas.openxmlformats.org/officeDocument/2006/relationships/slide" Target="/ppt/slides/slide5.xml" Id="rId23" /><Relationship Type="http://schemas.openxmlformats.org/officeDocument/2006/relationships/slide" Target="/ppt/slides/slide6.xml" Id="rId27" /><Relationship Type="http://schemas.openxmlformats.org/officeDocument/2006/relationships/slide" Target="/ppt/slides/slide7.xml" Id="rId31" /><Relationship Type="http://schemas.openxmlformats.org/officeDocument/2006/relationships/slide" Target="/ppt/slides/slide8.xml" Id="rId35" /><Relationship Type="http://schemas.openxmlformats.org/officeDocument/2006/relationships/slide" Target="/ppt/slides/slide9.xml" Id="rId39" /><Relationship Type="http://schemas.openxmlformats.org/officeDocument/2006/relationships/slide" Target="/ppt/slides/slidea.xml" Id="rId4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4" /><Relationship Type="http://schemas.openxmlformats.org/officeDocument/2006/relationships/image" Target="/ppt/media/image.png" Id="rId25" /><Relationship Type="http://schemas.openxmlformats.org/officeDocument/2006/relationships/image" Target="/ppt/media/image7.png" Id="rId2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8" /><Relationship Type="http://schemas.openxmlformats.org/officeDocument/2006/relationships/image" Target="/ppt/media/image.png" Id="rId29" /><Relationship Type="http://schemas.openxmlformats.org/officeDocument/2006/relationships/image" Target="/ppt/media/image8.png" Id="rId30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2" /><Relationship Type="http://schemas.openxmlformats.org/officeDocument/2006/relationships/image" Target="/ppt/media/image.png" Id="rId33" /><Relationship Type="http://schemas.openxmlformats.org/officeDocument/2006/relationships/image" Target="/ppt/media/image9.png" Id="rId3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6" /><Relationship Type="http://schemas.openxmlformats.org/officeDocument/2006/relationships/image" Target="/ppt/media/image.png" Id="rId37" /><Relationship Type="http://schemas.openxmlformats.org/officeDocument/2006/relationships/image" Target="/ppt/media/imagea.png" Id="rId38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0" /><Relationship Type="http://schemas.openxmlformats.org/officeDocument/2006/relationships/image" Target="/ppt/media/image.png" Id="rId41" /><Relationship Type="http://schemas.openxmlformats.org/officeDocument/2006/relationships/image" Target="/ppt/media/imageb.png" Id="rId42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4" /><Relationship Type="http://schemas.openxmlformats.org/officeDocument/2006/relationships/image" Target="/ppt/media/image.png" Id="rId45" /><Relationship Type="http://schemas.openxmlformats.org/officeDocument/2006/relationships/image" Target="/ppt/media/imagec.png" Id="rId46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10:48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10:48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10:48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10:48 PM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04" name=""/>
        <p:cNvGrpSpPr/>
        <p:nvPr/>
      </p:nvGrpSpPr>
      <p:grpSpPr>
        <a:xfrm xmlns:a="http://schemas.openxmlformats.org/drawingml/2006/main"/>
      </p:grpSpPr>
      <p:pic>
        <p:nvPicPr>
          <p:cNvPr id="30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7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10:48 PM</a:t>
            </a:r>
          </a:p>
        </p:txBody>
      </p:sp>
      <p:sp>
        <p:nvSpPr>
          <p:cNvPr id="31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1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1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15" name=""/>
        <p:cNvGrpSpPr/>
        <p:nvPr/>
      </p:nvGrpSpPr>
      <p:grpSpPr>
        <a:xfrm xmlns:a="http://schemas.openxmlformats.org/drawingml/2006/main"/>
      </p:grpSpPr>
      <p:pic>
        <p:nvPicPr>
          <p:cNvPr id="31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8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19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2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1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10:48 PM</a:t>
            </a:r>
          </a:p>
        </p:txBody>
      </p:sp>
      <p:sp>
        <p:nvSpPr>
          <p:cNvPr id="322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4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5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26" name=""/>
        <p:cNvGrpSpPr/>
        <p:nvPr/>
      </p:nvGrpSpPr>
      <p:grpSpPr>
        <a:xfrm xmlns:a="http://schemas.openxmlformats.org/drawingml/2006/main"/>
      </p:grpSpPr>
      <p:pic>
        <p:nvPicPr>
          <p:cNvPr id="32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9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10:48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pic>
        <p:nvPicPr>
          <p:cNvPr id="33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0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41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4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3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10:48 PM</a:t>
            </a:r>
          </a:p>
        </p:txBody>
      </p:sp>
      <p:sp>
        <p:nvSpPr>
          <p:cNvPr id="344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5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6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48" name=""/>
        <p:cNvGrpSpPr/>
        <p:nvPr/>
      </p:nvGrpSpPr>
      <p:grpSpPr>
        <a:xfrm xmlns:a="http://schemas.openxmlformats.org/drawingml/2006/main"/>
      </p:grpSpPr>
      <p:pic>
        <p:nvPicPr>
          <p:cNvPr id="35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1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52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10:48 PM</a:t>
            </a:r>
          </a:p>
        </p:txBody>
      </p:sp>
      <p:sp>
        <p:nvSpPr>
          <p:cNvPr id="355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57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58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59" name=""/>
        <p:cNvGrpSpPr/>
        <p:nvPr/>
      </p:nvGrpSpPr>
      <p:grpSpPr>
        <a:xfrm xmlns:a="http://schemas.openxmlformats.org/drawingml/2006/main"/>
      </p:grpSpPr>
      <p:pic>
        <p:nvPicPr>
          <p:cNvPr id="3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13449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5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10:48 PM</a:t>
            </a:r>
          </a:p>
        </p:txBody>
      </p:sp>
      <p:sp>
        <p:nvSpPr>
          <p:cNvPr id="366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7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