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240faf184094f8e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265152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6/7/2023 11:31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