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7468e49126e497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11:17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9509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11:17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