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abd7da4ce8e465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  <p:sldId xmlns:r="http://schemas.openxmlformats.org/officeDocument/2006/relationships" id="316" r:id="rId27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Relationship Type="http://schemas.openxmlformats.org/officeDocument/2006/relationships/slide" Target="/ppt/slides/slide6.xml" Id="rId27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8" /><Relationship Type="http://schemas.openxmlformats.org/officeDocument/2006/relationships/image" Target="/ppt/media/image.png" Id="rId29" /><Relationship Type="http://schemas.openxmlformats.org/officeDocument/2006/relationships/image" Target="/ppt/media/image8.png" Id="rId3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2:52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2:52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2:52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2:52 AM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2:52 AM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15" name=""/>
        <p:cNvGrpSpPr/>
        <p:nvPr/>
      </p:nvGrpSpPr>
      <p:grpSpPr>
        <a:xfrm xmlns:a="http://schemas.openxmlformats.org/drawingml/2006/main"/>
      </p:grpSpPr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1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2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308228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1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2:52 AM</a:t>
            </a:r>
          </a:p>
        </p:txBody>
      </p:sp>
      <p:sp>
        <p:nvSpPr>
          <p:cNvPr id="322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4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5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