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72553651d7a4c5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84434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4:12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01399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4:12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