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01b81cabc6042f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2213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3:18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