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a4449076b0f468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3:28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3:28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3:28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3:28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3:28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2213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3:28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