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e8a58cd21cf4d5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43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196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3:49 AM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