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526d26d29aa4f0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11:08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11:08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11:08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11:08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