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5c11ab0f5e84e5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6:28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6:28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6:28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6:28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