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c8d529d38b24c7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12:10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12:10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12:10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308228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12:10 AM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