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b87739580f84d8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1:03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1:03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1:03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39509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1:03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