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726f18a086c47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7:56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7:56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7:56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