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80e11f763ef495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  <p:sldId xmlns:r="http://schemas.openxmlformats.org/officeDocument/2006/relationships" id="349" r:id="rId39"/>
    <p:sldId xmlns:r="http://schemas.openxmlformats.org/officeDocument/2006/relationships" id="360" r:id="rId4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Relationship Type="http://schemas.openxmlformats.org/officeDocument/2006/relationships/slide" Target="/ppt/slides/slide9.xml" Id="rId39" /><Relationship Type="http://schemas.openxmlformats.org/officeDocument/2006/relationships/slide" Target="/ppt/slides/slidea.xml" Id="rId4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.png" Id="rId41" /><Relationship Type="http://schemas.openxmlformats.org/officeDocument/2006/relationships/image" Target="/ppt/media/imageb.png" Id="rId4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4" /><Relationship Type="http://schemas.openxmlformats.org/officeDocument/2006/relationships/image" Target="/ppt/media/image.png" Id="rId45" /><Relationship Type="http://schemas.openxmlformats.org/officeDocument/2006/relationships/image" Target="/ppt/media/imagec.png" Id="rId46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48" name=""/>
        <p:cNvGrpSpPr/>
        <p:nvPr/>
      </p:nvGrpSpPr>
      <p:grpSpPr>
        <a:xfrm xmlns:a="http://schemas.openxmlformats.org/drawingml/2006/main"/>
      </p:grpSpPr>
      <p:pic>
        <p:nvPicPr>
          <p:cNvPr id="35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1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52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355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57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58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59" name=""/>
        <p:cNvGrpSpPr/>
        <p:nvPr/>
      </p:nvGrpSpPr>
      <p:grpSpPr>
        <a:xfrm xmlns:a="http://schemas.openxmlformats.org/drawingml/2006/main"/>
      </p:grpSpPr>
      <p:pic>
        <p:nvPicPr>
          <p:cNvPr id="3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9509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5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11:00 PM</a:t>
            </a:r>
          </a:p>
        </p:txBody>
      </p:sp>
      <p:sp>
        <p:nvSpPr>
          <p:cNvPr id="366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7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