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f555efce88a49db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12:42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12:42 AM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12:42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