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b9ab7e4ec4c418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1:17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1:17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1:17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