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ee91921dac645e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11:19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11:19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11:19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