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e69c6edd397418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11:50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11:50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7/17/2022 11:50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