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6bb09ad25ae4ac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4:05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4:05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