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baa41419a8f428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