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c2144e3f2474a3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11:55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11:55 PM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11:55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