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78b8dbdfe8b461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11:56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