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3ddba87ce5e403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7/31/2022 11:43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7/31/2022 11:43 PM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7/31/2022 11:43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