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2b039ed50aa405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1:53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1:53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8/4/2022 1:53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