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e166850eca741b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8/12/2022 6:13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