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7f2de3ad7554c9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11:17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11:17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9/11/2022 11:17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