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727a014549d425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10:51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10:51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10:51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