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b6db110da3d421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11:32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