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c3187d6f42a466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5:30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5:30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5:30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