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3506c5034b24c2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7:06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7:06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