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4e3da6c0a4d49e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3/23/2023 10:48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