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e43b1dd1154ec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11:37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3/26/2023 11:37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