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3998056361b4b2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3/27/2023 10:17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3/27/2023 10:17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3/27/2023 10:17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