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7d6c323c418407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11:39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11:39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4/17/2023 11:39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