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9d3537e34bb4e3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8:24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8:24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8:24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