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cfff52420f44ee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0" r:id="rId10"/>
    <p:sldId xmlns:r="http://schemas.openxmlformats.org/officeDocument/2006/relationships" id="277" r:id="rId13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0" /><Relationship Type="http://schemas.openxmlformats.org/officeDocument/2006/relationships/slide" Target="/ppt/slides/slide3.xml" Id="rId13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1" /><Relationship Type="http://schemas.openxmlformats.org/officeDocument/2006/relationships/image" Target="/ppt/media/image3.png" Id="rId1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2130616" y="901278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Chart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697230" y="689549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3" name=""/>
          <p:cNvSpPr/>
          <p:nvPr/>
        </p:nvSpPr>
        <p:spPr>
          <a:xfrm xmlns:a="http://schemas.openxmlformats.org/drawingml/2006/main" flipV="0">
            <a:off x="685800" y="1194401"/>
            <a:ext cx="51391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14046" y="1219803"/>
            <a:ext cx="3629025" cy="228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3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1:04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9" name=""/>
        <p:cNvGrpSpPr/>
        <p:nvPr/>
      </p:nvGrpSpPr>
      <p:grpSpPr>
        <a:xfrm xmlns:a="http://schemas.openxmlformats.org/drawingml/2006/main"/>
      </p:grpSpPr>
      <p:pic>
        <p:nvPicPr>
          <p:cNvPr id="27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2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840864" y="685800"/>
            <a:ext cx="7172325" cy="51339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2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3</a:t>
            </a:r>
          </a:p>
        </p:txBody>
      </p:sp>
      <p:sp>
        <p:nvSpPr>
          <p:cNvPr id="273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1:04 AM</a:t>
            </a:r>
          </a:p>
        </p:txBody>
      </p:sp>
      <p:sp>
        <p:nvSpPr>
          <p:cNvPr id="274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76" name=""/>
        <p:cNvGrpSpPr/>
        <p:nvPr/>
      </p:nvGrpSpPr>
      <p:grpSpPr>
        <a:xfrm xmlns:a="http://schemas.openxmlformats.org/drawingml/2006/main"/>
      </p:grpSpPr>
      <p:sp>
        <p:nvSpPr>
          <p:cNvPr id="278" name=""/>
          <p:cNvSpPr/>
          <p:nvPr/>
        </p:nvSpPr>
        <p:spPr>
          <a:xfrm xmlns:a="http://schemas.openxmlformats.org/drawingml/2006/main">
            <a:off x="5577712" y="5894076"/>
            <a:ext cx="128384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3 of 3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714046" y="5890263"/>
            <a:ext cx="1543041" cy="21908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6/15/2023 1:04 AM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631524" y="5890263"/>
            <a:ext cx="2200677" cy="2305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selenium.automation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 flipV="0">
            <a:off x="685800" y="5881375"/>
            <a:ext cx="6167811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</p:spTree>
  </p:cSld>
  <p:clrMapOvr>
    <a:masterClrMapping xmlns:a="http://schemas.openxmlformats.org/drawingml/2006/main"/>
  </p:clrMapOvr>
</p:sld>
</file>