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71c96e18878405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7:57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7:57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