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4f76c52e91e4a4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10:59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10:59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10:59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