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7a9b8ab2ab042f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11:01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11:01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