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581b24b96644b8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12:43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