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8049e81159d492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