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e278c178fa4470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7/13/2022 11:52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7/13/2022 11:52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7/13/2022 11:52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