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c8b0d3ec333407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11:55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11:55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