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4e4f52a33a6481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