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2d71ef78e6e41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5:04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