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5a412a701ec4b4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12:09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12:09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12:09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