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9395958e06d4487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7/31/2022 11:44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7/31/2022 11:44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7/31/2022 11:44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